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Squada One"/>
      <p:regular r:id="rId14"/>
    </p:embeddedFont>
    <p:embeddedFont>
      <p:font typeface="Roboto Slab Regular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79BFCAC-C44E-4777-995E-04849679F762}">
  <a:tblStyle styleId="{C79BFCAC-C44E-4777-995E-04849679F76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BCFB2315-A5D0-4A7A-90FE-244893B656F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7AF8ABEF-37D2-4BD5-A10D-E95C04D5C194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SlabRegular-regular.fntdata"/><Relationship Id="rId14" Type="http://schemas.openxmlformats.org/officeDocument/2006/relationships/font" Target="fonts/SquadaOne-regular.fntdata"/><Relationship Id="rId16" Type="http://schemas.openxmlformats.org/officeDocument/2006/relationships/font" Target="fonts/RobotoSlabRegular-bold.fntdata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a547c9d5e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a547c9d5e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4dfce81f19_0_1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4dfce81f19_0_1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4c66304fdff07c5e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4c66304fdff07c5e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a5564b2a62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a5564b2a6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a5564b2a6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a5564b2a6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a5fdb0eae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a5fdb0eae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a5fdb0eae5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a5fdb0eae5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a5fdb0eae5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a5fdb0eae5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TLE OPENING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 rot="-5400000">
            <a:off x="50113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1259088" y="327527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>
            <a:off x="1239301" y="912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9085623" y="18243"/>
            <a:ext cx="58377" cy="9294"/>
          </a:xfrm>
          <a:custGeom>
            <a:rect b="b" l="l" r="r" t="t"/>
            <a:pathLst>
              <a:path extrusionOk="0" h="54" w="332">
                <a:moveTo>
                  <a:pt x="0" y="0"/>
                </a:moveTo>
                <a:cubicBezTo>
                  <a:pt x="106" y="0"/>
                  <a:pt x="212" y="53"/>
                  <a:pt x="331" y="53"/>
                </a:cubicBezTo>
                <a:cubicBezTo>
                  <a:pt x="212" y="0"/>
                  <a:pt x="159" y="0"/>
                  <a:pt x="5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 flipH="1">
            <a:off x="2048150" y="1536723"/>
            <a:ext cx="6095400" cy="142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quada One"/>
              <a:buNone/>
              <a:defRPr sz="36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8" name="Google Shape;18;p2"/>
          <p:cNvSpPr/>
          <p:nvPr/>
        </p:nvSpPr>
        <p:spPr>
          <a:xfrm>
            <a:off x="18639" y="1507984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18639" y="2419108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" name="Google Shape;20;p2"/>
          <p:cNvGrpSpPr/>
          <p:nvPr/>
        </p:nvGrpSpPr>
        <p:grpSpPr>
          <a:xfrm>
            <a:off x="3997828" y="2247423"/>
            <a:ext cx="5146850" cy="899100"/>
            <a:chOff x="3297875" y="1761075"/>
            <a:chExt cx="5846700" cy="899100"/>
          </a:xfrm>
        </p:grpSpPr>
        <p:cxnSp>
          <p:nvCxnSpPr>
            <p:cNvPr id="21" name="Google Shape;21;p2"/>
            <p:cNvCxnSpPr/>
            <p:nvPr/>
          </p:nvCxnSpPr>
          <p:spPr>
            <a:xfrm rot="10800000">
              <a:off x="3297875" y="2660175"/>
              <a:ext cx="58467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" name="Google Shape;22;p2"/>
            <p:cNvCxnSpPr/>
            <p:nvPr/>
          </p:nvCxnSpPr>
          <p:spPr>
            <a:xfrm rot="10800000">
              <a:off x="3307091" y="1761075"/>
              <a:ext cx="0" cy="8991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1">
  <p:cSld name="CAPTION_ONLY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1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1"/>
          <p:cNvSpPr/>
          <p:nvPr/>
        </p:nvSpPr>
        <p:spPr>
          <a:xfrm>
            <a:off x="525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1"/>
          <p:cNvSpPr txBox="1"/>
          <p:nvPr>
            <p:ph type="ctrTitle"/>
          </p:nvPr>
        </p:nvSpPr>
        <p:spPr>
          <a:xfrm>
            <a:off x="316126" y="2446475"/>
            <a:ext cx="69354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0" name="Google Shape;110;p11"/>
          <p:cNvSpPr txBox="1"/>
          <p:nvPr>
            <p:ph idx="1" type="subTitle"/>
          </p:nvPr>
        </p:nvSpPr>
        <p:spPr>
          <a:xfrm>
            <a:off x="4596356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11" name="Google Shape;111;p11"/>
          <p:cNvGrpSpPr/>
          <p:nvPr/>
        </p:nvGrpSpPr>
        <p:grpSpPr>
          <a:xfrm>
            <a:off x="5892456" y="-140013"/>
            <a:ext cx="1646100" cy="3802200"/>
            <a:chOff x="5892456" y="-140013"/>
            <a:chExt cx="1646100" cy="3802200"/>
          </a:xfrm>
        </p:grpSpPr>
        <p:cxnSp>
          <p:nvCxnSpPr>
            <p:cNvPr id="112" name="Google Shape;112;p11"/>
            <p:cNvCxnSpPr/>
            <p:nvPr/>
          </p:nvCxnSpPr>
          <p:spPr>
            <a:xfrm>
              <a:off x="5892456" y="3655363"/>
              <a:ext cx="16461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" name="Google Shape;113;p11"/>
            <p:cNvCxnSpPr/>
            <p:nvPr/>
          </p:nvCxnSpPr>
          <p:spPr>
            <a:xfrm>
              <a:off x="7538550" y="-140013"/>
              <a:ext cx="0" cy="38022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14" name="Google Shape;114;p11"/>
          <p:cNvSpPr txBox="1"/>
          <p:nvPr>
            <p:ph hasCustomPrompt="1" idx="2" type="title"/>
          </p:nvPr>
        </p:nvSpPr>
        <p:spPr>
          <a:xfrm>
            <a:off x="6020362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>
        <p15:guide id="1" pos="4505">
          <p15:clr>
            <a:srgbClr val="FA7B17"/>
          </p15:clr>
        </p15:guide>
        <p15:guide id="2" orient="horz" pos="1444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2">
  <p:cSld name="CUSTOM_9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2"/>
          <p:cNvSpPr/>
          <p:nvPr/>
        </p:nvSpPr>
        <p:spPr>
          <a:xfrm flipH="1">
            <a:off x="0" y="-1772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2"/>
          <p:cNvSpPr/>
          <p:nvPr/>
        </p:nvSpPr>
        <p:spPr>
          <a:xfrm rot="10800000">
            <a:off x="-15" y="-17727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2"/>
          <p:cNvSpPr txBox="1"/>
          <p:nvPr>
            <p:ph type="ctrTitle"/>
          </p:nvPr>
        </p:nvSpPr>
        <p:spPr>
          <a:xfrm flipH="1">
            <a:off x="1921379" y="2446475"/>
            <a:ext cx="91440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9" name="Google Shape;119;p12"/>
          <p:cNvSpPr txBox="1"/>
          <p:nvPr>
            <p:ph idx="1" type="subTitle"/>
          </p:nvPr>
        </p:nvSpPr>
        <p:spPr>
          <a:xfrm flipH="1">
            <a:off x="1921379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20" name="Google Shape;120;p12"/>
          <p:cNvGrpSpPr/>
          <p:nvPr/>
        </p:nvGrpSpPr>
        <p:grpSpPr>
          <a:xfrm>
            <a:off x="1602929" y="-140013"/>
            <a:ext cx="1646100" cy="3802200"/>
            <a:chOff x="1602929" y="-140013"/>
            <a:chExt cx="1646100" cy="3802200"/>
          </a:xfrm>
        </p:grpSpPr>
        <p:cxnSp>
          <p:nvCxnSpPr>
            <p:cNvPr id="121" name="Google Shape;121;p12"/>
            <p:cNvCxnSpPr>
              <a:stCxn id="119" idx="2"/>
            </p:cNvCxnSpPr>
            <p:nvPr/>
          </p:nvCxnSpPr>
          <p:spPr>
            <a:xfrm rot="10800000">
              <a:off x="1602929" y="3655363"/>
              <a:ext cx="16461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2" name="Google Shape;122;p12"/>
            <p:cNvCxnSpPr/>
            <p:nvPr/>
          </p:nvCxnSpPr>
          <p:spPr>
            <a:xfrm>
              <a:off x="1605975" y="-140013"/>
              <a:ext cx="0" cy="38022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23" name="Google Shape;123;p12"/>
          <p:cNvSpPr txBox="1"/>
          <p:nvPr>
            <p:ph hasCustomPrompt="1" idx="2" type="title"/>
          </p:nvPr>
        </p:nvSpPr>
        <p:spPr>
          <a:xfrm>
            <a:off x="19213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3">
  <p:cSld name="CAPTION_ONLY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/>
          <p:nvPr>
            <p:ph type="ctrTitle"/>
          </p:nvPr>
        </p:nvSpPr>
        <p:spPr>
          <a:xfrm>
            <a:off x="668304" y="1130675"/>
            <a:ext cx="265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6" name="Google Shape;126;p13"/>
          <p:cNvSpPr txBox="1"/>
          <p:nvPr>
            <p:ph idx="1" type="subTitle"/>
          </p:nvPr>
        </p:nvSpPr>
        <p:spPr>
          <a:xfrm>
            <a:off x="668301" y="3220225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7" name="Google Shape;127;p13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3"/>
          <p:cNvSpPr/>
          <p:nvPr/>
        </p:nvSpPr>
        <p:spPr>
          <a:xfrm>
            <a:off x="525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3"/>
          <p:cNvSpPr txBox="1"/>
          <p:nvPr>
            <p:ph idx="2" type="ctrTitle"/>
          </p:nvPr>
        </p:nvSpPr>
        <p:spPr>
          <a:xfrm>
            <a:off x="899975" y="2446475"/>
            <a:ext cx="72663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0" name="Google Shape;130;p13"/>
          <p:cNvSpPr txBox="1"/>
          <p:nvPr>
            <p:ph idx="3" type="subTitle"/>
          </p:nvPr>
        </p:nvSpPr>
        <p:spPr>
          <a:xfrm>
            <a:off x="3205539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31" name="Google Shape;131;p13"/>
          <p:cNvCxnSpPr/>
          <p:nvPr/>
        </p:nvCxnSpPr>
        <p:spPr>
          <a:xfrm flipH="1" rot="-5400000">
            <a:off x="1928725" y="389725"/>
            <a:ext cx="5208900" cy="4334400"/>
          </a:xfrm>
          <a:prstGeom prst="bentConnector3">
            <a:avLst>
              <a:gd fmla="val 72444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" name="Google Shape;132;p13"/>
          <p:cNvSpPr txBox="1"/>
          <p:nvPr>
            <p:ph hasCustomPrompt="1" idx="4" type="title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4">
  <p:cSld name="CAPTION_ONLY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ctrTitle"/>
          </p:nvPr>
        </p:nvSpPr>
        <p:spPr>
          <a:xfrm flipH="1">
            <a:off x="5829795" y="1130675"/>
            <a:ext cx="265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5" name="Google Shape;135;p14"/>
          <p:cNvSpPr txBox="1"/>
          <p:nvPr>
            <p:ph idx="1" type="subTitle"/>
          </p:nvPr>
        </p:nvSpPr>
        <p:spPr>
          <a:xfrm flipH="1">
            <a:off x="5829798" y="3220225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6" name="Google Shape;136;p14"/>
          <p:cNvSpPr/>
          <p:nvPr/>
        </p:nvSpPr>
        <p:spPr>
          <a:xfrm rot="10800000">
            <a:off x="-631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4"/>
          <p:cNvSpPr/>
          <p:nvPr/>
        </p:nvSpPr>
        <p:spPr>
          <a:xfrm flipH="1">
            <a:off x="-646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4"/>
          <p:cNvSpPr txBox="1"/>
          <p:nvPr>
            <p:ph idx="2" type="ctrTitle"/>
          </p:nvPr>
        </p:nvSpPr>
        <p:spPr>
          <a:xfrm flipH="1">
            <a:off x="38719" y="2446475"/>
            <a:ext cx="91440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9" name="Google Shape;139;p14"/>
          <p:cNvSpPr txBox="1"/>
          <p:nvPr>
            <p:ph idx="3" type="subTitle"/>
          </p:nvPr>
        </p:nvSpPr>
        <p:spPr>
          <a:xfrm flipH="1">
            <a:off x="3283055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40" name="Google Shape;140;p14"/>
          <p:cNvCxnSpPr/>
          <p:nvPr/>
        </p:nvCxnSpPr>
        <p:spPr>
          <a:xfrm rot="5400000">
            <a:off x="2006269" y="389725"/>
            <a:ext cx="5208900" cy="4334400"/>
          </a:xfrm>
          <a:prstGeom prst="bentConnector3">
            <a:avLst>
              <a:gd fmla="val 72444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" name="Google Shape;141;p14"/>
          <p:cNvSpPr txBox="1"/>
          <p:nvPr>
            <p:ph hasCustomPrompt="1" idx="4" type="title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+ SUBTITLE">
  <p:cSld name="CUSTOM_2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5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5"/>
          <p:cNvSpPr/>
          <p:nvPr/>
        </p:nvSpPr>
        <p:spPr>
          <a:xfrm rot="-5400000">
            <a:off x="50113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5"/>
          <p:cNvSpPr txBox="1"/>
          <p:nvPr>
            <p:ph type="ctrTitle"/>
          </p:nvPr>
        </p:nvSpPr>
        <p:spPr>
          <a:xfrm>
            <a:off x="283250" y="1928513"/>
            <a:ext cx="8599200" cy="112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7" name="Google Shape;147;p15"/>
          <p:cNvSpPr txBox="1"/>
          <p:nvPr>
            <p:ph idx="1" type="subTitle"/>
          </p:nvPr>
        </p:nvSpPr>
        <p:spPr>
          <a:xfrm>
            <a:off x="1901900" y="2920100"/>
            <a:ext cx="53619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1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6"/>
          <p:cNvSpPr/>
          <p:nvPr/>
        </p:nvSpPr>
        <p:spPr>
          <a:xfrm>
            <a:off x="0" y="0"/>
            <a:ext cx="3840110" cy="5143447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6"/>
          <p:cNvSpPr/>
          <p:nvPr/>
        </p:nvSpPr>
        <p:spPr>
          <a:xfrm rot="-5400000">
            <a:off x="5722640" y="1719999"/>
            <a:ext cx="5141811" cy="1701942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6"/>
          <p:cNvSpPr txBox="1"/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">
  <p:cSld name="CUSTOM_6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>
            <p:ph type="ctrTitle"/>
          </p:nvPr>
        </p:nvSpPr>
        <p:spPr>
          <a:xfrm flipH="1">
            <a:off x="361026" y="284063"/>
            <a:ext cx="76665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5" name="Google Shape;155;p17"/>
          <p:cNvSpPr/>
          <p:nvPr/>
        </p:nvSpPr>
        <p:spPr>
          <a:xfrm rot="10800000">
            <a:off x="0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7"/>
          <p:cNvSpPr/>
          <p:nvPr/>
        </p:nvSpPr>
        <p:spPr>
          <a:xfrm flipH="1">
            <a:off x="5371242" y="0"/>
            <a:ext cx="3773283" cy="5143447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7"/>
          <p:cNvSpPr/>
          <p:nvPr/>
        </p:nvSpPr>
        <p:spPr>
          <a:xfrm flipH="1" rot="5400000">
            <a:off x="-1663144" y="1663231"/>
            <a:ext cx="5141811" cy="1815477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7"/>
          <p:cNvSpPr txBox="1"/>
          <p:nvPr>
            <p:ph idx="2" type="ctrTitle"/>
          </p:nvPr>
        </p:nvSpPr>
        <p:spPr>
          <a:xfrm flipH="1">
            <a:off x="1009254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+ SUBTITLE">
  <p:cSld name="CUSTOM_4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8"/>
          <p:cNvSpPr/>
          <p:nvPr/>
        </p:nvSpPr>
        <p:spPr>
          <a:xfrm flipH="1">
            <a:off x="0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8"/>
          <p:cNvSpPr/>
          <p:nvPr/>
        </p:nvSpPr>
        <p:spPr>
          <a:xfrm flipH="1">
            <a:off x="449" y="46000"/>
            <a:ext cx="9144076" cy="5097501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8"/>
          <p:cNvSpPr txBox="1"/>
          <p:nvPr>
            <p:ph hasCustomPrompt="1" type="title"/>
          </p:nvPr>
        </p:nvSpPr>
        <p:spPr>
          <a:xfrm>
            <a:off x="404400" y="1824275"/>
            <a:ext cx="8334900" cy="12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3" name="Google Shape;163;p18"/>
          <p:cNvSpPr txBox="1"/>
          <p:nvPr>
            <p:ph idx="1" type="subTitle"/>
          </p:nvPr>
        </p:nvSpPr>
        <p:spPr>
          <a:xfrm>
            <a:off x="1489650" y="282834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+ SUBTITLES">
  <p:cSld name="CUSTOM_7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/>
          <p:nvPr/>
        </p:nvSpPr>
        <p:spPr>
          <a:xfrm flipH="1"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9"/>
          <p:cNvSpPr/>
          <p:nvPr/>
        </p:nvSpPr>
        <p:spPr>
          <a:xfrm>
            <a:off x="0" y="46000"/>
            <a:ext cx="9144076" cy="5097501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9"/>
          <p:cNvSpPr txBox="1"/>
          <p:nvPr>
            <p:ph hasCustomPrompt="1" type="title"/>
          </p:nvPr>
        </p:nvSpPr>
        <p:spPr>
          <a:xfrm>
            <a:off x="314550" y="88935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168" name="Google Shape;168;p19"/>
          <p:cNvSpPr txBox="1"/>
          <p:nvPr>
            <p:ph idx="1" type="subTitle"/>
          </p:nvPr>
        </p:nvSpPr>
        <p:spPr>
          <a:xfrm>
            <a:off x="1489650" y="159705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69" name="Google Shape;169;p19"/>
          <p:cNvSpPr txBox="1"/>
          <p:nvPr>
            <p:ph hasCustomPrompt="1" idx="2" type="title"/>
          </p:nvPr>
        </p:nvSpPr>
        <p:spPr>
          <a:xfrm>
            <a:off x="314550" y="203690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170" name="Google Shape;170;p19"/>
          <p:cNvSpPr txBox="1"/>
          <p:nvPr>
            <p:ph idx="3" type="subTitle"/>
          </p:nvPr>
        </p:nvSpPr>
        <p:spPr>
          <a:xfrm>
            <a:off x="1489650" y="274460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71" name="Google Shape;171;p19"/>
          <p:cNvSpPr txBox="1"/>
          <p:nvPr>
            <p:ph hasCustomPrompt="1" idx="4" type="title"/>
          </p:nvPr>
        </p:nvSpPr>
        <p:spPr>
          <a:xfrm>
            <a:off x="314550" y="322255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172" name="Google Shape;172;p19"/>
          <p:cNvSpPr txBox="1"/>
          <p:nvPr>
            <p:ph idx="5" type="subTitle"/>
          </p:nvPr>
        </p:nvSpPr>
        <p:spPr>
          <a:xfrm>
            <a:off x="1489650" y="393025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DESIGN 1">
  <p:cSld name="CUSTOM_5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0"/>
          <p:cNvSpPr/>
          <p:nvPr/>
        </p:nvSpPr>
        <p:spPr>
          <a:xfrm flipH="1" rot="10800000">
            <a:off x="525" y="-1771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0"/>
          <p:cNvSpPr/>
          <p:nvPr/>
        </p:nvSpPr>
        <p:spPr>
          <a:xfrm flipH="1" rot="-5400000">
            <a:off x="4923769" y="907469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0"/>
          <p:cNvSpPr/>
          <p:nvPr/>
        </p:nvSpPr>
        <p:spPr>
          <a:xfrm rot="10800000">
            <a:off x="-54" y="-17727"/>
            <a:ext cx="9144055" cy="2581025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0"/>
          <p:cNvSpPr/>
          <p:nvPr/>
        </p:nvSpPr>
        <p:spPr>
          <a:xfrm flipH="1">
            <a:off x="519" y="1827269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0"/>
          <p:cNvSpPr txBox="1"/>
          <p:nvPr>
            <p:ph type="ctrTitle"/>
          </p:nvPr>
        </p:nvSpPr>
        <p:spPr>
          <a:xfrm>
            <a:off x="1014635" y="892950"/>
            <a:ext cx="2275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9" name="Google Shape;179;p20"/>
          <p:cNvSpPr txBox="1"/>
          <p:nvPr>
            <p:ph idx="1" type="subTitle"/>
          </p:nvPr>
        </p:nvSpPr>
        <p:spPr>
          <a:xfrm>
            <a:off x="1014634" y="2982500"/>
            <a:ext cx="218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LAST TITTLE 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 flipH="1" rot="10800000">
            <a:off x="525" y="-1777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3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3"/>
          <p:cNvSpPr/>
          <p:nvPr/>
        </p:nvSpPr>
        <p:spPr>
          <a:xfrm flipH="1" rot="-5400000">
            <a:off x="5044662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/>
          <p:nvPr/>
        </p:nvSpPr>
        <p:spPr>
          <a:xfrm flipH="1" rot="5400000">
            <a:off x="-10305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3"/>
          <p:cNvSpPr/>
          <p:nvPr/>
        </p:nvSpPr>
        <p:spPr>
          <a:xfrm flipH="1">
            <a:off x="1259661" y="327527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3"/>
          <p:cNvSpPr/>
          <p:nvPr/>
        </p:nvSpPr>
        <p:spPr>
          <a:xfrm flipH="1" rot="10800000">
            <a:off x="1279448" y="912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3"/>
          <p:cNvSpPr/>
          <p:nvPr/>
        </p:nvSpPr>
        <p:spPr>
          <a:xfrm>
            <a:off x="9085623" y="18243"/>
            <a:ext cx="58377" cy="9294"/>
          </a:xfrm>
          <a:custGeom>
            <a:rect b="b" l="l" r="r" t="t"/>
            <a:pathLst>
              <a:path extrusionOk="0" h="54" w="332">
                <a:moveTo>
                  <a:pt x="0" y="0"/>
                </a:moveTo>
                <a:cubicBezTo>
                  <a:pt x="106" y="0"/>
                  <a:pt x="212" y="53"/>
                  <a:pt x="331" y="53"/>
                </a:cubicBezTo>
                <a:cubicBezTo>
                  <a:pt x="212" y="0"/>
                  <a:pt x="159" y="0"/>
                  <a:pt x="5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3"/>
          <p:cNvSpPr txBox="1"/>
          <p:nvPr>
            <p:ph type="ctrTitle"/>
          </p:nvPr>
        </p:nvSpPr>
        <p:spPr>
          <a:xfrm>
            <a:off x="2268680" y="2392298"/>
            <a:ext cx="34803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" name="Google Shape;34;p3"/>
          <p:cNvSpPr txBox="1"/>
          <p:nvPr>
            <p:ph idx="1" type="subTitle"/>
          </p:nvPr>
        </p:nvSpPr>
        <p:spPr>
          <a:xfrm>
            <a:off x="3396113" y="3252298"/>
            <a:ext cx="3480300" cy="4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35" name="Google Shape;35;p3"/>
          <p:cNvCxnSpPr/>
          <p:nvPr/>
        </p:nvCxnSpPr>
        <p:spPr>
          <a:xfrm>
            <a:off x="-14750" y="3146525"/>
            <a:ext cx="58806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824">
          <p15:clr>
            <a:srgbClr val="F9AD4C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DESIGN 2" type="blank">
  <p:cSld name="BLANK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1"/>
          <p:cNvSpPr/>
          <p:nvPr/>
        </p:nvSpPr>
        <p:spPr>
          <a:xfrm rot="10800000">
            <a:off x="-54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1"/>
          <p:cNvSpPr/>
          <p:nvPr/>
        </p:nvSpPr>
        <p:spPr>
          <a:xfrm flipH="1" rot="5400000">
            <a:off x="-919397" y="919911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1"/>
          <p:cNvSpPr/>
          <p:nvPr/>
        </p:nvSpPr>
        <p:spPr>
          <a:xfrm>
            <a:off x="471" y="2564566"/>
            <a:ext cx="9144055" cy="2581025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1"/>
          <p:cNvSpPr txBox="1"/>
          <p:nvPr>
            <p:ph type="ctrTitle"/>
          </p:nvPr>
        </p:nvSpPr>
        <p:spPr>
          <a:xfrm>
            <a:off x="5840857" y="892950"/>
            <a:ext cx="2275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5" name="Google Shape;185;p21"/>
          <p:cNvSpPr txBox="1"/>
          <p:nvPr>
            <p:ph idx="1" type="subTitle"/>
          </p:nvPr>
        </p:nvSpPr>
        <p:spPr>
          <a:xfrm>
            <a:off x="5926657" y="2982500"/>
            <a:ext cx="218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6" name="Google Shape;186;p21"/>
          <p:cNvSpPr/>
          <p:nvPr/>
        </p:nvSpPr>
        <p:spPr>
          <a:xfrm flipH="1" rot="10800000">
            <a:off x="4003844" y="94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IMAGE">
  <p:cSld name="CUSTOM_8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2"/>
          <p:cNvSpPr/>
          <p:nvPr/>
        </p:nvSpPr>
        <p:spPr>
          <a:xfrm flipH="1"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2"/>
          <p:cNvSpPr txBox="1"/>
          <p:nvPr>
            <p:ph type="ctrTitle"/>
          </p:nvPr>
        </p:nvSpPr>
        <p:spPr>
          <a:xfrm>
            <a:off x="1029374" y="892950"/>
            <a:ext cx="2061900" cy="2052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9pPr>
          </a:lstStyle>
          <a:p/>
        </p:txBody>
      </p:sp>
      <p:sp>
        <p:nvSpPr>
          <p:cNvPr id="190" name="Google Shape;190;p22"/>
          <p:cNvSpPr txBox="1"/>
          <p:nvPr>
            <p:ph idx="1" type="subTitle"/>
          </p:nvPr>
        </p:nvSpPr>
        <p:spPr>
          <a:xfrm>
            <a:off x="1029375" y="2982500"/>
            <a:ext cx="2399700" cy="79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IMAGE">
  <p:cSld name="CUSTOM_10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/>
          <p:cNvSpPr/>
          <p:nvPr/>
        </p:nvSpPr>
        <p:spPr>
          <a:xfrm>
            <a:off x="-100" y="275"/>
            <a:ext cx="9144000" cy="5143500"/>
          </a:xfrm>
          <a:prstGeom prst="rect">
            <a:avLst/>
          </a:prstGeom>
          <a:solidFill>
            <a:srgbClr val="9C1B40">
              <a:alpha val="20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11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4"/>
          <p:cNvSpPr/>
          <p:nvPr/>
        </p:nvSpPr>
        <p:spPr>
          <a:xfrm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 type="tx">
  <p:cSld name="TITLE_AND_BOD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496" y="1680109"/>
            <a:ext cx="9144055" cy="346546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3F2551"/>
              </a:gs>
              <a:gs pos="14000">
                <a:srgbClr val="242637"/>
              </a:gs>
              <a:gs pos="100000">
                <a:srgbClr val="9C1B4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4"/>
          <p:cNvSpPr txBox="1"/>
          <p:nvPr>
            <p:ph type="title"/>
          </p:nvPr>
        </p:nvSpPr>
        <p:spPr>
          <a:xfrm>
            <a:off x="2204650" y="2874200"/>
            <a:ext cx="48819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" type="subTitle"/>
          </p:nvPr>
        </p:nvSpPr>
        <p:spPr>
          <a:xfrm>
            <a:off x="2280675" y="1938600"/>
            <a:ext cx="4881900" cy="9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4"/>
          <p:cNvSpPr/>
          <p:nvPr/>
        </p:nvSpPr>
        <p:spPr>
          <a:xfrm flipH="1" rot="10800000">
            <a:off x="5139834" y="-5"/>
            <a:ext cx="4004169" cy="1517428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TITLE_AND_BODY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/>
          <p:nvPr/>
        </p:nvSpPr>
        <p:spPr>
          <a:xfrm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5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5"/>
          <p:cNvSpPr/>
          <p:nvPr/>
        </p:nvSpPr>
        <p:spPr>
          <a:xfrm>
            <a:off x="525" y="2564637"/>
            <a:ext cx="9143504" cy="2580869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5"/>
          <p:cNvSpPr/>
          <p:nvPr/>
        </p:nvSpPr>
        <p:spPr>
          <a:xfrm>
            <a:off x="2827500" y="868325"/>
            <a:ext cx="3489000" cy="3391200"/>
          </a:xfrm>
          <a:prstGeom prst="snip2DiagRect">
            <a:avLst>
              <a:gd fmla="val 0" name="adj1"/>
              <a:gd fmla="val 16667" name="adj2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47" name="Google Shape;47;p5"/>
          <p:cNvSpPr txBox="1"/>
          <p:nvPr>
            <p:ph type="ctrTitle"/>
          </p:nvPr>
        </p:nvSpPr>
        <p:spPr>
          <a:xfrm>
            <a:off x="3244350" y="1975150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8" name="Google Shape;48;p5"/>
          <p:cNvSpPr txBox="1"/>
          <p:nvPr>
            <p:ph idx="1" type="subTitle"/>
          </p:nvPr>
        </p:nvSpPr>
        <p:spPr>
          <a:xfrm>
            <a:off x="3244350" y="2656800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TLE &amp; SUBTITLE ">
  <p:cSld name="CUSTOM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6"/>
          <p:cNvSpPr/>
          <p:nvPr/>
        </p:nvSpPr>
        <p:spPr>
          <a:xfrm>
            <a:off x="52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6"/>
          <p:cNvSpPr txBox="1"/>
          <p:nvPr>
            <p:ph type="ctrTitle"/>
          </p:nvPr>
        </p:nvSpPr>
        <p:spPr>
          <a:xfrm>
            <a:off x="1010060" y="1167625"/>
            <a:ext cx="21498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3" name="Google Shape;53;p6"/>
          <p:cNvSpPr txBox="1"/>
          <p:nvPr>
            <p:ph idx="1" type="subTitle"/>
          </p:nvPr>
        </p:nvSpPr>
        <p:spPr>
          <a:xfrm>
            <a:off x="4197949" y="3343675"/>
            <a:ext cx="4173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4" name="Google Shape;54;p6"/>
          <p:cNvSpPr/>
          <p:nvPr/>
        </p:nvSpPr>
        <p:spPr>
          <a:xfrm rot="10800000">
            <a:off x="565467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/>
          <p:nvPr/>
        </p:nvSpPr>
        <p:spPr>
          <a:xfrm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7"/>
          <p:cNvSpPr/>
          <p:nvPr/>
        </p:nvSpPr>
        <p:spPr>
          <a:xfrm>
            <a:off x="525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7"/>
          <p:cNvSpPr/>
          <p:nvPr/>
        </p:nvSpPr>
        <p:spPr>
          <a:xfrm>
            <a:off x="1405000" y="2396750"/>
            <a:ext cx="2826000" cy="27468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59" name="Google Shape;59;p7"/>
          <p:cNvSpPr/>
          <p:nvPr/>
        </p:nvSpPr>
        <p:spPr>
          <a:xfrm>
            <a:off x="4934775" y="2396750"/>
            <a:ext cx="2826000" cy="27468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60" name="Google Shape;60;p7"/>
          <p:cNvSpPr txBox="1"/>
          <p:nvPr>
            <p:ph type="ctrTitle"/>
          </p:nvPr>
        </p:nvSpPr>
        <p:spPr>
          <a:xfrm>
            <a:off x="1490375" y="3115775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1" name="Google Shape;61;p7"/>
          <p:cNvSpPr txBox="1"/>
          <p:nvPr>
            <p:ph idx="1" type="subTitle"/>
          </p:nvPr>
        </p:nvSpPr>
        <p:spPr>
          <a:xfrm>
            <a:off x="1490375" y="3797425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7"/>
          <p:cNvSpPr txBox="1"/>
          <p:nvPr>
            <p:ph idx="2" type="ctrTitle"/>
          </p:nvPr>
        </p:nvSpPr>
        <p:spPr>
          <a:xfrm>
            <a:off x="5020150" y="3115775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3" name="Google Shape;63;p7"/>
          <p:cNvSpPr txBox="1"/>
          <p:nvPr>
            <p:ph idx="3" type="subTitle"/>
          </p:nvPr>
        </p:nvSpPr>
        <p:spPr>
          <a:xfrm>
            <a:off x="5020150" y="3797425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4" name="Google Shape;64;p7"/>
          <p:cNvSpPr txBox="1"/>
          <p:nvPr>
            <p:ph idx="4"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8"/>
          <p:cNvSpPr/>
          <p:nvPr/>
        </p:nvSpPr>
        <p:spPr>
          <a:xfrm flipH="1">
            <a:off x="4913994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8"/>
          <p:cNvSpPr txBox="1"/>
          <p:nvPr>
            <p:ph type="ctrTitle"/>
          </p:nvPr>
        </p:nvSpPr>
        <p:spPr>
          <a:xfrm flipH="1">
            <a:off x="1009779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9" name="Google Shape;69;p8"/>
          <p:cNvSpPr/>
          <p:nvPr/>
        </p:nvSpPr>
        <p:spPr>
          <a:xfrm>
            <a:off x="3516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70" name="Google Shape;70;p8"/>
          <p:cNvSpPr/>
          <p:nvPr/>
        </p:nvSpPr>
        <p:spPr>
          <a:xfrm>
            <a:off x="6167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71" name="Google Shape;71;p8"/>
          <p:cNvSpPr/>
          <p:nvPr/>
        </p:nvSpPr>
        <p:spPr>
          <a:xfrm>
            <a:off x="865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72" name="Google Shape;72;p8"/>
          <p:cNvSpPr txBox="1"/>
          <p:nvPr>
            <p:ph idx="2" type="ctrTitle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3" name="Google Shape;73;p8"/>
          <p:cNvSpPr txBox="1"/>
          <p:nvPr>
            <p:ph idx="1" type="subTitle"/>
          </p:nvPr>
        </p:nvSpPr>
        <p:spPr>
          <a:xfrm>
            <a:off x="100931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4" name="Google Shape;74;p8"/>
          <p:cNvSpPr txBox="1"/>
          <p:nvPr>
            <p:ph idx="3" type="ctrTitle"/>
          </p:nvPr>
        </p:nvSpPr>
        <p:spPr>
          <a:xfrm>
            <a:off x="3660288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5" name="Google Shape;75;p8"/>
          <p:cNvSpPr txBox="1"/>
          <p:nvPr>
            <p:ph idx="4" type="subTitle"/>
          </p:nvPr>
        </p:nvSpPr>
        <p:spPr>
          <a:xfrm>
            <a:off x="3660288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8"/>
          <p:cNvSpPr txBox="1"/>
          <p:nvPr>
            <p:ph idx="5" type="ctrTitle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7" name="Google Shape;77;p8"/>
          <p:cNvSpPr txBox="1"/>
          <p:nvPr>
            <p:ph idx="6" type="subTitle"/>
          </p:nvPr>
        </p:nvSpPr>
        <p:spPr>
          <a:xfrm>
            <a:off x="631126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CUSTOM_1_2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9"/>
          <p:cNvSpPr/>
          <p:nvPr/>
        </p:nvSpPr>
        <p:spPr>
          <a:xfrm flipH="1">
            <a:off x="4913994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9"/>
          <p:cNvSpPr txBox="1"/>
          <p:nvPr>
            <p:ph type="ctrTitle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2" name="Google Shape;82;p9"/>
          <p:cNvSpPr txBox="1"/>
          <p:nvPr>
            <p:ph idx="1" type="subTitle"/>
          </p:nvPr>
        </p:nvSpPr>
        <p:spPr>
          <a:xfrm>
            <a:off x="100931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3" name="Google Shape;83;p9"/>
          <p:cNvSpPr txBox="1"/>
          <p:nvPr>
            <p:ph idx="2" type="ctrTitle"/>
          </p:nvPr>
        </p:nvSpPr>
        <p:spPr>
          <a:xfrm>
            <a:off x="3660288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4" name="Google Shape;84;p9"/>
          <p:cNvSpPr txBox="1"/>
          <p:nvPr>
            <p:ph idx="3" type="subTitle"/>
          </p:nvPr>
        </p:nvSpPr>
        <p:spPr>
          <a:xfrm>
            <a:off x="3660288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5" name="Google Shape;85;p9"/>
          <p:cNvSpPr txBox="1"/>
          <p:nvPr>
            <p:ph idx="4" type="ctrTitle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6" name="Google Shape;86;p9"/>
          <p:cNvSpPr txBox="1"/>
          <p:nvPr>
            <p:ph idx="5" type="subTitle"/>
          </p:nvPr>
        </p:nvSpPr>
        <p:spPr>
          <a:xfrm>
            <a:off x="631126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7" name="Google Shape;87;p9"/>
          <p:cNvSpPr txBox="1"/>
          <p:nvPr>
            <p:ph idx="6"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EDULE">
  <p:cSld name="CUSTOM_1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0"/>
          <p:cNvSpPr/>
          <p:nvPr/>
        </p:nvSpPr>
        <p:spPr>
          <a:xfrm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0"/>
          <p:cNvSpPr/>
          <p:nvPr/>
        </p:nvSpPr>
        <p:spPr>
          <a:xfrm>
            <a:off x="52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0"/>
          <p:cNvSpPr/>
          <p:nvPr/>
        </p:nvSpPr>
        <p:spPr>
          <a:xfrm rot="10800000">
            <a:off x="565467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0"/>
          <p:cNvSpPr txBox="1"/>
          <p:nvPr>
            <p:ph idx="1" type="subTitle"/>
          </p:nvPr>
        </p:nvSpPr>
        <p:spPr>
          <a:xfrm flipH="1">
            <a:off x="4108150" y="1153775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93" name="Google Shape;93;p10"/>
          <p:cNvSpPr txBox="1"/>
          <p:nvPr>
            <p:ph idx="2" type="subTitle"/>
          </p:nvPr>
        </p:nvSpPr>
        <p:spPr>
          <a:xfrm flipH="1">
            <a:off x="4108150" y="1873236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94" name="Google Shape;94;p10"/>
          <p:cNvSpPr txBox="1"/>
          <p:nvPr>
            <p:ph idx="3" type="subTitle"/>
          </p:nvPr>
        </p:nvSpPr>
        <p:spPr>
          <a:xfrm flipH="1">
            <a:off x="4108150" y="2574858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cxnSp>
        <p:nvCxnSpPr>
          <p:cNvPr id="95" name="Google Shape;95;p10"/>
          <p:cNvCxnSpPr/>
          <p:nvPr/>
        </p:nvCxnSpPr>
        <p:spPr>
          <a:xfrm rot="10800000">
            <a:off x="3960050" y="0"/>
            <a:ext cx="0" cy="40365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6" name="Google Shape;96;p10"/>
          <p:cNvSpPr txBox="1"/>
          <p:nvPr>
            <p:ph idx="4" type="subTitle"/>
          </p:nvPr>
        </p:nvSpPr>
        <p:spPr>
          <a:xfrm>
            <a:off x="4106650" y="1530075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7" name="Google Shape;97;p10"/>
          <p:cNvSpPr txBox="1"/>
          <p:nvPr>
            <p:ph idx="5" type="subTitle"/>
          </p:nvPr>
        </p:nvSpPr>
        <p:spPr>
          <a:xfrm>
            <a:off x="4106650" y="2248923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8" name="Google Shape;98;p10"/>
          <p:cNvSpPr txBox="1"/>
          <p:nvPr>
            <p:ph idx="6" type="subTitle"/>
          </p:nvPr>
        </p:nvSpPr>
        <p:spPr>
          <a:xfrm>
            <a:off x="4106650" y="2960400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9" name="Google Shape;99;p10"/>
          <p:cNvSpPr txBox="1"/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0" name="Google Shape;100;p10"/>
          <p:cNvSpPr txBox="1"/>
          <p:nvPr>
            <p:ph idx="7" type="subTitle"/>
          </p:nvPr>
        </p:nvSpPr>
        <p:spPr>
          <a:xfrm flipH="1">
            <a:off x="4108150" y="3276483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01" name="Google Shape;101;p10"/>
          <p:cNvSpPr txBox="1"/>
          <p:nvPr>
            <p:ph idx="8" type="subTitle"/>
          </p:nvPr>
        </p:nvSpPr>
        <p:spPr>
          <a:xfrm>
            <a:off x="4106650" y="3662025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2" name="Google Shape;102;p10"/>
          <p:cNvSpPr txBox="1"/>
          <p:nvPr>
            <p:ph hasCustomPrompt="1" idx="9" type="title"/>
          </p:nvPr>
        </p:nvSpPr>
        <p:spPr>
          <a:xfrm>
            <a:off x="2599375" y="1273687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3" name="Google Shape;103;p10"/>
          <p:cNvSpPr txBox="1"/>
          <p:nvPr>
            <p:ph hasCustomPrompt="1" idx="13" type="title"/>
          </p:nvPr>
        </p:nvSpPr>
        <p:spPr>
          <a:xfrm>
            <a:off x="2599375" y="1990458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4" name="Google Shape;104;p10"/>
          <p:cNvSpPr txBox="1"/>
          <p:nvPr>
            <p:ph hasCustomPrompt="1" idx="14" type="title"/>
          </p:nvPr>
        </p:nvSpPr>
        <p:spPr>
          <a:xfrm>
            <a:off x="2599375" y="271106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5" name="Google Shape;105;p10"/>
          <p:cNvSpPr txBox="1"/>
          <p:nvPr>
            <p:ph hasCustomPrompt="1" idx="15" type="title"/>
          </p:nvPr>
        </p:nvSpPr>
        <p:spPr>
          <a:xfrm>
            <a:off x="2599375" y="338006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>
        <p15:guide id="1" pos="2347">
          <p15:clr>
            <a:srgbClr val="FA7B17"/>
          </p15:clr>
        </p15:guide>
        <p15:guide id="2" orient="horz" pos="997">
          <p15:clr>
            <a:srgbClr val="FA7B17"/>
          </p15:clr>
        </p15:guide>
        <p15:guide id="3" orient="horz" pos="1450">
          <p15:clr>
            <a:srgbClr val="FA7B17"/>
          </p15:clr>
        </p15:guide>
        <p15:guide id="4" orient="horz" pos="1903">
          <p15:clr>
            <a:srgbClr val="FA7B17"/>
          </p15:clr>
        </p15:guide>
        <p15:guide id="5" orient="horz" pos="2324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●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○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■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●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○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■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●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○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Font typeface="Roboto Slab Regular"/>
              <a:buChar char="■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Relationship Id="rId4" Type="http://schemas.openxmlformats.org/officeDocument/2006/relationships/image" Target="../media/image8.png"/><Relationship Id="rId9" Type="http://schemas.openxmlformats.org/officeDocument/2006/relationships/image" Target="../media/image10.png"/><Relationship Id="rId5" Type="http://schemas.openxmlformats.org/officeDocument/2006/relationships/image" Target="../media/image5.jpg"/><Relationship Id="rId6" Type="http://schemas.openxmlformats.org/officeDocument/2006/relationships/image" Target="../media/image9.jpg"/><Relationship Id="rId7" Type="http://schemas.openxmlformats.org/officeDocument/2006/relationships/image" Target="../media/image6.jpg"/><Relationship Id="rId8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5"/>
          <p:cNvPicPr preferRelativeResize="0"/>
          <p:nvPr/>
        </p:nvPicPr>
        <p:blipFill>
          <a:blip r:embed="rId3">
            <a:alphaModFix amt="82000"/>
          </a:blip>
          <a:stretch>
            <a:fillRect/>
          </a:stretch>
        </p:blipFill>
        <p:spPr>
          <a:xfrm>
            <a:off x="-280725" y="-91450"/>
            <a:ext cx="9424725" cy="530612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5"/>
          <p:cNvSpPr txBox="1"/>
          <p:nvPr/>
        </p:nvSpPr>
        <p:spPr>
          <a:xfrm>
            <a:off x="-39200" y="52250"/>
            <a:ext cx="56169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Cocktail Datenbank</a:t>
            </a:r>
            <a:endParaRPr sz="60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201" name="Google Shape;201;p25"/>
          <p:cNvSpPr txBox="1"/>
          <p:nvPr/>
        </p:nvSpPr>
        <p:spPr>
          <a:xfrm rot="-1169186">
            <a:off x="1097831" y="2970147"/>
            <a:ext cx="7315106" cy="8534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Mhh lecker cocktails</a:t>
            </a:r>
            <a:endParaRPr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6"/>
          <p:cNvSpPr/>
          <p:nvPr/>
        </p:nvSpPr>
        <p:spPr>
          <a:xfrm flipH="1" rot="10800000">
            <a:off x="534750" y="-74125"/>
            <a:ext cx="3042300" cy="41133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207" name="Google Shape;207;p26"/>
          <p:cNvSpPr txBox="1"/>
          <p:nvPr>
            <p:ph type="ctrTitle"/>
          </p:nvPr>
        </p:nvSpPr>
        <p:spPr>
          <a:xfrm>
            <a:off x="1014635" y="892950"/>
            <a:ext cx="2275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Cocktail App</a:t>
            </a:r>
            <a:endParaRPr sz="2400"/>
          </a:p>
        </p:txBody>
      </p:sp>
      <p:sp>
        <p:nvSpPr>
          <p:cNvPr id="208" name="Google Shape;208;p26"/>
          <p:cNvSpPr txBox="1"/>
          <p:nvPr>
            <p:ph idx="1" type="subTitle"/>
          </p:nvPr>
        </p:nvSpPr>
        <p:spPr>
          <a:xfrm>
            <a:off x="1014634" y="2982500"/>
            <a:ext cx="218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Die besten Cocktail Rezepte!</a:t>
            </a:r>
            <a:endParaRPr sz="1100"/>
          </a:p>
        </p:txBody>
      </p:sp>
      <p:sp>
        <p:nvSpPr>
          <p:cNvPr id="209" name="Google Shape;209;p26"/>
          <p:cNvSpPr/>
          <p:nvPr/>
        </p:nvSpPr>
        <p:spPr>
          <a:xfrm>
            <a:off x="5276025" y="303850"/>
            <a:ext cx="2009840" cy="3969046"/>
          </a:xfrm>
          <a:custGeom>
            <a:rect b="b" l="l" r="r" t="t"/>
            <a:pathLst>
              <a:path extrusionOk="0" h="206345" w="10348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6"/>
          <p:cNvSpPr/>
          <p:nvPr/>
        </p:nvSpPr>
        <p:spPr>
          <a:xfrm>
            <a:off x="5348675" y="619325"/>
            <a:ext cx="1903200" cy="3293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6"/>
          <p:cNvSpPr txBox="1"/>
          <p:nvPr/>
        </p:nvSpPr>
        <p:spPr>
          <a:xfrm>
            <a:off x="5434800" y="667925"/>
            <a:ext cx="19419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 Slab Regular"/>
                <a:ea typeface="Roboto Slab Regular"/>
                <a:cs typeface="Roboto Slab Regular"/>
                <a:sym typeface="Roboto Slab Regular"/>
              </a:rPr>
              <a:t>Cocktail App</a:t>
            </a:r>
            <a:endParaRPr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pic>
        <p:nvPicPr>
          <p:cNvPr id="212" name="Google Shape;21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5200" y="1031875"/>
            <a:ext cx="996676" cy="1494999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6"/>
          <p:cNvSpPr txBox="1"/>
          <p:nvPr/>
        </p:nvSpPr>
        <p:spPr>
          <a:xfrm>
            <a:off x="5515925" y="1141800"/>
            <a:ext cx="871200" cy="15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latin typeface="Roboto Slab Regular"/>
                <a:ea typeface="Roboto Slab Regular"/>
                <a:cs typeface="Roboto Slab Regular"/>
                <a:sym typeface="Roboto Slab Regular"/>
              </a:rPr>
              <a:t>Yeah dieser Cocktail ist echt lecker. und schmeckt ganz ganz gut.</a:t>
            </a:r>
            <a:endParaRPr sz="900"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214" name="Google Shape;214;p26"/>
          <p:cNvSpPr/>
          <p:nvPr/>
        </p:nvSpPr>
        <p:spPr>
          <a:xfrm>
            <a:off x="5515925" y="3201050"/>
            <a:ext cx="1036500" cy="355500"/>
          </a:xfrm>
          <a:prstGeom prst="rect">
            <a:avLst/>
          </a:prstGeom>
          <a:solidFill>
            <a:srgbClr val="0C343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Bewerten!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15" name="Google Shape;21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1197" y="2352800"/>
            <a:ext cx="1180669" cy="62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7"/>
          <p:cNvSpPr txBox="1"/>
          <p:nvPr>
            <p:ph type="ctrTitle"/>
          </p:nvPr>
        </p:nvSpPr>
        <p:spPr>
          <a:xfrm>
            <a:off x="188924" y="-481262"/>
            <a:ext cx="2061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Das Schema, die Beziehungen</a:t>
            </a:r>
            <a:endParaRPr/>
          </a:p>
        </p:txBody>
      </p:sp>
      <p:sp>
        <p:nvSpPr>
          <p:cNvPr id="221" name="Google Shape;221;p27"/>
          <p:cNvSpPr txBox="1"/>
          <p:nvPr>
            <p:ph idx="1" type="subTitle"/>
          </p:nvPr>
        </p:nvSpPr>
        <p:spPr>
          <a:xfrm>
            <a:off x="251900" y="1535150"/>
            <a:ext cx="2399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YEAH!</a:t>
            </a:r>
            <a:endParaRPr/>
          </a:p>
        </p:txBody>
      </p:sp>
      <p:pic>
        <p:nvPicPr>
          <p:cNvPr id="222" name="Google Shape;22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2400" y="1624225"/>
            <a:ext cx="1385551" cy="138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9075" y="437737"/>
            <a:ext cx="1086250" cy="108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18150" y="1469150"/>
            <a:ext cx="1086250" cy="1779722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7"/>
          <p:cNvSpPr/>
          <p:nvPr/>
        </p:nvSpPr>
        <p:spPr>
          <a:xfrm>
            <a:off x="3915350" y="334697"/>
            <a:ext cx="3117600" cy="1292325"/>
          </a:xfrm>
          <a:custGeom>
            <a:rect b="b" l="l" r="r" t="t"/>
            <a:pathLst>
              <a:path extrusionOk="0" h="51693" w="124704">
                <a:moveTo>
                  <a:pt x="124704" y="51693"/>
                </a:moveTo>
                <a:cubicBezTo>
                  <a:pt x="114697" y="43086"/>
                  <a:pt x="85445" y="818"/>
                  <a:pt x="64661" y="48"/>
                </a:cubicBezTo>
                <a:cubicBezTo>
                  <a:pt x="43877" y="-722"/>
                  <a:pt x="10777" y="39236"/>
                  <a:pt x="0" y="47074"/>
                </a:cubicBezTo>
              </a:path>
            </a:pathLst>
          </a:cu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226" name="Google Shape;226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6425" y="2682025"/>
            <a:ext cx="1158295" cy="120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616425" y="4057250"/>
            <a:ext cx="1086249" cy="10862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8" name="Google Shape;228;p27"/>
          <p:cNvCxnSpPr>
            <a:stCxn id="226" idx="3"/>
            <a:endCxn id="224" idx="1"/>
          </p:cNvCxnSpPr>
          <p:nvPr/>
        </p:nvCxnSpPr>
        <p:spPr>
          <a:xfrm flipH="1" rot="10800000">
            <a:off x="1294720" y="2358875"/>
            <a:ext cx="1523400" cy="92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" name="Google Shape;229;p27"/>
          <p:cNvCxnSpPr>
            <a:stCxn id="226" idx="3"/>
            <a:endCxn id="224" idx="1"/>
          </p:cNvCxnSpPr>
          <p:nvPr/>
        </p:nvCxnSpPr>
        <p:spPr>
          <a:xfrm flipH="1" rot="10800000">
            <a:off x="1294720" y="2358875"/>
            <a:ext cx="1523400" cy="9243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" name="Google Shape;230;p27"/>
          <p:cNvCxnSpPr>
            <a:endCxn id="224" idx="2"/>
          </p:cNvCxnSpPr>
          <p:nvPr/>
        </p:nvCxnSpPr>
        <p:spPr>
          <a:xfrm flipH="1" rot="10800000">
            <a:off x="2159475" y="3248872"/>
            <a:ext cx="1201800" cy="80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" name="Google Shape;231;p27"/>
          <p:cNvCxnSpPr>
            <a:stCxn id="227" idx="0"/>
          </p:cNvCxnSpPr>
          <p:nvPr/>
        </p:nvCxnSpPr>
        <p:spPr>
          <a:xfrm flipH="1" rot="10800000">
            <a:off x="2159550" y="2855150"/>
            <a:ext cx="779700" cy="1202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32" name="Google Shape;232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189525" y="3741225"/>
            <a:ext cx="1292325" cy="1292325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7"/>
          <p:cNvSpPr/>
          <p:nvPr/>
        </p:nvSpPr>
        <p:spPr>
          <a:xfrm>
            <a:off x="6042825" y="3550725"/>
            <a:ext cx="2061900" cy="792600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Hmm Cocktails!</a:t>
            </a:r>
            <a:endParaRPr/>
          </a:p>
        </p:txBody>
      </p:sp>
      <p:cxnSp>
        <p:nvCxnSpPr>
          <p:cNvPr id="234" name="Google Shape;234;p27"/>
          <p:cNvCxnSpPr>
            <a:endCxn id="224" idx="2"/>
          </p:cNvCxnSpPr>
          <p:nvPr/>
        </p:nvCxnSpPr>
        <p:spPr>
          <a:xfrm rot="10800000">
            <a:off x="3361275" y="3248872"/>
            <a:ext cx="1828200" cy="11385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5" name="Google Shape;235;p27"/>
          <p:cNvCxnSpPr/>
          <p:nvPr/>
        </p:nvCxnSpPr>
        <p:spPr>
          <a:xfrm flipH="1" rot="10800000">
            <a:off x="5835688" y="2676825"/>
            <a:ext cx="1249800" cy="10644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6" name="Google Shape;236;p27"/>
          <p:cNvSpPr/>
          <p:nvPr/>
        </p:nvSpPr>
        <p:spPr>
          <a:xfrm>
            <a:off x="3915350" y="1490575"/>
            <a:ext cx="1086300" cy="108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7" name="Google Shape;237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904424" y="1524012"/>
            <a:ext cx="1003400" cy="100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8"/>
          <p:cNvSpPr txBox="1"/>
          <p:nvPr/>
        </p:nvSpPr>
        <p:spPr>
          <a:xfrm>
            <a:off x="829250" y="262425"/>
            <a:ext cx="7337400" cy="11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3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ER DIAGRAMM</a:t>
            </a:r>
            <a:endParaRPr sz="63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grpSp>
        <p:nvGrpSpPr>
          <p:cNvPr id="243" name="Google Shape;243;p28"/>
          <p:cNvGrpSpPr/>
          <p:nvPr/>
        </p:nvGrpSpPr>
        <p:grpSpPr>
          <a:xfrm>
            <a:off x="597" y="1325622"/>
            <a:ext cx="9142795" cy="3590497"/>
            <a:chOff x="53025" y="1219600"/>
            <a:chExt cx="8968800" cy="3287700"/>
          </a:xfrm>
        </p:grpSpPr>
        <p:sp>
          <p:nvSpPr>
            <p:cNvPr id="244" name="Google Shape;244;p28"/>
            <p:cNvSpPr/>
            <p:nvPr/>
          </p:nvSpPr>
          <p:spPr>
            <a:xfrm>
              <a:off x="53025" y="1219600"/>
              <a:ext cx="8968800" cy="32877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45" name="Google Shape;245;p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39350" y="1684875"/>
              <a:ext cx="8332574" cy="23011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9"/>
          <p:cNvSpPr txBox="1"/>
          <p:nvPr>
            <p:ph type="ctrTitle"/>
          </p:nvPr>
        </p:nvSpPr>
        <p:spPr>
          <a:xfrm>
            <a:off x="2624950" y="74175"/>
            <a:ext cx="3117000" cy="112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100"/>
              <a:t>Cocktail</a:t>
            </a:r>
            <a:endParaRPr sz="6100"/>
          </a:p>
        </p:txBody>
      </p:sp>
      <p:pic>
        <p:nvPicPr>
          <p:cNvPr id="251" name="Google Shape;25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168" y="1364425"/>
            <a:ext cx="2305807" cy="345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2" name="Google Shape;252;p29"/>
          <p:cNvCxnSpPr/>
          <p:nvPr/>
        </p:nvCxnSpPr>
        <p:spPr>
          <a:xfrm flipH="1" rot="10800000">
            <a:off x="2834175" y="1742375"/>
            <a:ext cx="2099400" cy="4410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253" name="Google Shape;253;p29"/>
          <p:cNvGraphicFramePr/>
          <p:nvPr/>
        </p:nvGraphicFramePr>
        <p:xfrm>
          <a:off x="3013500" y="1611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{C79BFCAC-C44E-4777-995E-04849679F762}</a:tableStyleId>
              </a:tblPr>
              <a:tblGrid>
                <a:gridCol w="1797325"/>
                <a:gridCol w="1797325"/>
              </a:tblGrid>
              <a:tr h="734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900">
                          <a:solidFill>
                            <a:srgbClr val="999999"/>
                          </a:solidFill>
                        </a:rPr>
                        <a:t>id</a:t>
                      </a:r>
                      <a:endParaRPr sz="2900">
                        <a:solidFill>
                          <a:srgbClr val="999999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900">
                          <a:solidFill>
                            <a:srgbClr val="999999"/>
                          </a:solidFill>
                        </a:rPr>
                        <a:t>Int</a:t>
                      </a:r>
                      <a:endParaRPr sz="2900">
                        <a:solidFill>
                          <a:srgbClr val="99999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734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900">
                          <a:solidFill>
                            <a:srgbClr val="FFFFFF"/>
                          </a:solidFill>
                        </a:rPr>
                        <a:t>name</a:t>
                      </a:r>
                      <a:endParaRPr sz="29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900">
                          <a:solidFill>
                            <a:srgbClr val="FFFFFF"/>
                          </a:solidFill>
                        </a:rPr>
                        <a:t>text</a:t>
                      </a:r>
                      <a:endParaRPr sz="29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734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900">
                          <a:solidFill>
                            <a:srgbClr val="FFFFFF"/>
                          </a:solidFill>
                        </a:rPr>
                        <a:t>glass_id</a:t>
                      </a:r>
                      <a:endParaRPr sz="29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2900">
                          <a:solidFill>
                            <a:srgbClr val="FFFFFF"/>
                          </a:solidFill>
                        </a:rPr>
                        <a:t>int</a:t>
                      </a:r>
                      <a:endParaRPr sz="29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 txBox="1"/>
          <p:nvPr>
            <p:ph type="ctrTitle"/>
          </p:nvPr>
        </p:nvSpPr>
        <p:spPr>
          <a:xfrm>
            <a:off x="1863475" y="284100"/>
            <a:ext cx="62718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/>
              <a:t>Einfache Abfrage</a:t>
            </a:r>
            <a:endParaRPr sz="6000"/>
          </a:p>
        </p:txBody>
      </p:sp>
      <p:graphicFrame>
        <p:nvGraphicFramePr>
          <p:cNvPr id="259" name="Google Shape;259;p30"/>
          <p:cNvGraphicFramePr/>
          <p:nvPr/>
        </p:nvGraphicFramePr>
        <p:xfrm>
          <a:off x="1720500" y="137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{BCFB2315-A5D0-4A7A-90FE-244893B656F5}</a:tableStyleId>
              </a:tblPr>
              <a:tblGrid>
                <a:gridCol w="5920550"/>
              </a:tblGrid>
              <a:tr h="832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SELECT * FROM bar</a:t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60" name="Google Shape;260;p30"/>
          <p:cNvGraphicFramePr/>
          <p:nvPr/>
        </p:nvGraphicFramePr>
        <p:xfrm>
          <a:off x="1737513" y="2569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{7AF8ABEF-37D2-4BD5-A10D-E95C04D5C194}</a:tableStyleId>
              </a:tblPr>
              <a:tblGrid>
                <a:gridCol w="2851500"/>
                <a:gridCol w="1050600"/>
                <a:gridCol w="1984400"/>
              </a:tblGrid>
              <a:tr h="395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700">
                          <a:solidFill>
                            <a:srgbClr val="A9B7C6"/>
                          </a:solidFill>
                        </a:rPr>
                        <a:t>name</a:t>
                      </a:r>
                      <a:endParaRPr sz="17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700">
                          <a:solidFill>
                            <a:srgbClr val="A9B7C6"/>
                          </a:solidFill>
                        </a:rPr>
                        <a:t>id</a:t>
                      </a:r>
                      <a:endParaRPr sz="17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700">
                          <a:solidFill>
                            <a:srgbClr val="A9B7C6"/>
                          </a:solidFill>
                        </a:rPr>
                        <a:t>address_id</a:t>
                      </a:r>
                      <a:endParaRPr sz="17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</a:tr>
              <a:tr h="395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700">
                          <a:solidFill>
                            <a:srgbClr val="A9B7C6"/>
                          </a:solidFill>
                        </a:rPr>
                        <a:t>Die GMO-Bar</a:t>
                      </a:r>
                      <a:endParaRPr sz="17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700">
                          <a:solidFill>
                            <a:srgbClr val="A9B7C6"/>
                          </a:solidFill>
                        </a:rPr>
                        <a:t>1</a:t>
                      </a:r>
                      <a:endParaRPr sz="17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700">
                          <a:solidFill>
                            <a:srgbClr val="A9B7C6"/>
                          </a:solidFill>
                        </a:rPr>
                        <a:t>12</a:t>
                      </a:r>
                      <a:endParaRPr sz="17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</a:tr>
              <a:tr h="395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700">
                          <a:solidFill>
                            <a:srgbClr val="A9B7C6"/>
                          </a:solidFill>
                        </a:rPr>
                        <a:t>Saufbar</a:t>
                      </a:r>
                      <a:endParaRPr sz="17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700">
                          <a:solidFill>
                            <a:srgbClr val="A9B7C6"/>
                          </a:solidFill>
                        </a:rPr>
                        <a:t>2</a:t>
                      </a:r>
                      <a:endParaRPr sz="17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700">
                          <a:solidFill>
                            <a:srgbClr val="A9B7C6"/>
                          </a:solidFill>
                        </a:rPr>
                        <a:t>6</a:t>
                      </a:r>
                      <a:endParaRPr sz="17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</a:tr>
              <a:tr h="395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700">
                          <a:solidFill>
                            <a:srgbClr val="A9B7C6"/>
                          </a:solidFill>
                        </a:rPr>
                        <a:t>FurchtBAR</a:t>
                      </a:r>
                      <a:endParaRPr sz="17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700">
                          <a:solidFill>
                            <a:srgbClr val="A9B7C6"/>
                          </a:solidFill>
                        </a:rPr>
                        <a:t>3</a:t>
                      </a:r>
                      <a:endParaRPr sz="17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700">
                          <a:solidFill>
                            <a:srgbClr val="A9B7C6"/>
                          </a:solidFill>
                        </a:rPr>
                        <a:t>5</a:t>
                      </a:r>
                      <a:endParaRPr sz="17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1"/>
          <p:cNvSpPr txBox="1"/>
          <p:nvPr>
            <p:ph type="ctrTitle"/>
          </p:nvPr>
        </p:nvSpPr>
        <p:spPr>
          <a:xfrm>
            <a:off x="745525" y="208350"/>
            <a:ext cx="78705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/>
              <a:t>mittel Schwere</a:t>
            </a:r>
            <a:r>
              <a:rPr lang="es" sz="6000"/>
              <a:t> Abfrage</a:t>
            </a:r>
            <a:endParaRPr sz="6000"/>
          </a:p>
        </p:txBody>
      </p:sp>
      <p:graphicFrame>
        <p:nvGraphicFramePr>
          <p:cNvPr id="266" name="Google Shape;266;p31"/>
          <p:cNvGraphicFramePr/>
          <p:nvPr/>
        </p:nvGraphicFramePr>
        <p:xfrm>
          <a:off x="1621975" y="137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{BCFB2315-A5D0-4A7A-90FE-244893B656F5}</a:tableStyleId>
              </a:tblPr>
              <a:tblGrid>
                <a:gridCol w="5886500"/>
              </a:tblGrid>
              <a:tr h="10710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SELECT * FROM drink</a:t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WHERE drink.percentage &lt;= 40</a:t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67" name="Google Shape;267;p31"/>
          <p:cNvGraphicFramePr/>
          <p:nvPr/>
        </p:nvGraphicFramePr>
        <p:xfrm>
          <a:off x="1849225" y="2834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{7AF8ABEF-37D2-4BD5-A10D-E95C04D5C194}</a:tableStyleId>
              </a:tblPr>
              <a:tblGrid>
                <a:gridCol w="952500"/>
                <a:gridCol w="2038350"/>
                <a:gridCol w="1958925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600">
                          <a:solidFill>
                            <a:srgbClr val="A9B7C6"/>
                          </a:solidFill>
                        </a:rPr>
                        <a:t>id</a:t>
                      </a:r>
                      <a:endParaRPr sz="16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600">
                          <a:solidFill>
                            <a:srgbClr val="A9B7C6"/>
                          </a:solidFill>
                        </a:rPr>
                        <a:t>name</a:t>
                      </a:r>
                      <a:endParaRPr sz="16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600">
                          <a:solidFill>
                            <a:srgbClr val="A9B7C6"/>
                          </a:solidFill>
                        </a:rPr>
                        <a:t>alcohol_percentage</a:t>
                      </a:r>
                      <a:endParaRPr sz="1600">
                        <a:solidFill>
                          <a:srgbClr val="A9B7C6"/>
                        </a:solidFill>
                      </a:endParaRPr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600">
                          <a:solidFill>
                            <a:srgbClr val="A9B7C6"/>
                          </a:solidFill>
                        </a:rPr>
                        <a:t>1</a:t>
                      </a:r>
                      <a:endParaRPr sz="16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600">
                          <a:solidFill>
                            <a:srgbClr val="A9B7C6"/>
                          </a:solidFill>
                        </a:rPr>
                        <a:t>Wodka</a:t>
                      </a:r>
                      <a:endParaRPr sz="16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600">
                          <a:solidFill>
                            <a:srgbClr val="A9B7C6"/>
                          </a:solidFill>
                        </a:rPr>
                        <a:t>40</a:t>
                      </a:r>
                      <a:endParaRPr sz="16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600">
                          <a:solidFill>
                            <a:srgbClr val="A9B7C6"/>
                          </a:solidFill>
                        </a:rPr>
                        <a:t>2</a:t>
                      </a:r>
                      <a:endParaRPr sz="16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600">
                          <a:solidFill>
                            <a:srgbClr val="A9B7C6"/>
                          </a:solidFill>
                        </a:rPr>
                        <a:t>Rum, weiß</a:t>
                      </a:r>
                      <a:endParaRPr sz="16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600">
                          <a:solidFill>
                            <a:srgbClr val="A9B7C6"/>
                          </a:solidFill>
                        </a:rPr>
                        <a:t>40</a:t>
                      </a:r>
                      <a:endParaRPr sz="16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600">
                          <a:solidFill>
                            <a:srgbClr val="A9B7C6"/>
                          </a:solidFill>
                        </a:rPr>
                        <a:t>4</a:t>
                      </a:r>
                      <a:endParaRPr sz="16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600">
                          <a:solidFill>
                            <a:srgbClr val="A9B7C6"/>
                          </a:solidFill>
                        </a:rPr>
                        <a:t>Jägermeister</a:t>
                      </a:r>
                      <a:endParaRPr sz="16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600">
                          <a:solidFill>
                            <a:srgbClr val="A9B7C6"/>
                          </a:solidFill>
                        </a:rPr>
                        <a:t>35</a:t>
                      </a:r>
                      <a:endParaRPr sz="16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600">
                          <a:solidFill>
                            <a:srgbClr val="A9B7C6"/>
                          </a:solidFill>
                        </a:rPr>
                        <a:t>5</a:t>
                      </a:r>
                      <a:endParaRPr sz="16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600">
                          <a:solidFill>
                            <a:srgbClr val="A9B7C6"/>
                          </a:solidFill>
                        </a:rPr>
                        <a:t>Vermouth</a:t>
                      </a:r>
                      <a:endParaRPr sz="16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600">
                          <a:solidFill>
                            <a:srgbClr val="A9B7C6"/>
                          </a:solidFill>
                        </a:rPr>
                        <a:t>22</a:t>
                      </a:r>
                      <a:endParaRPr sz="16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2"/>
          <p:cNvSpPr txBox="1"/>
          <p:nvPr>
            <p:ph type="ctrTitle"/>
          </p:nvPr>
        </p:nvSpPr>
        <p:spPr>
          <a:xfrm>
            <a:off x="745525" y="208350"/>
            <a:ext cx="78705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/>
              <a:t>Schwere Abfrage</a:t>
            </a:r>
            <a:endParaRPr sz="6000"/>
          </a:p>
        </p:txBody>
      </p:sp>
      <p:graphicFrame>
        <p:nvGraphicFramePr>
          <p:cNvPr id="273" name="Google Shape;273;p32"/>
          <p:cNvGraphicFramePr/>
          <p:nvPr/>
        </p:nvGraphicFramePr>
        <p:xfrm>
          <a:off x="1628750" y="1154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{BCFB2315-A5D0-4A7A-90FE-244893B656F5}</a:tableStyleId>
              </a:tblPr>
              <a:tblGrid>
                <a:gridCol w="5886500"/>
              </a:tblGrid>
              <a:tr h="10710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6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SELECT bar.name , AVG(barreview.stars) AS Anzahl </a:t>
                      </a:r>
                      <a:endParaRPr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6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FROM barreview INNER JOIN bar</a:t>
                      </a:r>
                      <a:endParaRPr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6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ON barreview.bar_id = bar.id</a:t>
                      </a:r>
                      <a:endParaRPr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6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GROUP BY barreview.bar_id</a:t>
                      </a:r>
                      <a:endParaRPr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6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HAVING Anzahl &gt; 3</a:t>
                      </a:r>
                      <a:endParaRPr sz="16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74" name="Google Shape;274;p32"/>
          <p:cNvGraphicFramePr/>
          <p:nvPr/>
        </p:nvGraphicFramePr>
        <p:xfrm>
          <a:off x="2538550" y="3197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{7AF8ABEF-37D2-4BD5-A10D-E95C04D5C194}</a:tableStyleId>
              </a:tblPr>
              <a:tblGrid>
                <a:gridCol w="1409700"/>
                <a:gridCol w="12573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rgbClr val="A9B7C6"/>
                          </a:solidFill>
                        </a:rPr>
                        <a:t>name</a:t>
                      </a:r>
                      <a:endParaRPr sz="18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rgbClr val="A9B7C6"/>
                          </a:solidFill>
                        </a:rPr>
                        <a:t>Anzahl</a:t>
                      </a:r>
                      <a:endParaRPr sz="18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rgbClr val="A9B7C6"/>
                          </a:solidFill>
                        </a:rPr>
                        <a:t>Die GMO-Bar</a:t>
                      </a:r>
                      <a:endParaRPr sz="18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rgbClr val="A9B7C6"/>
                          </a:solidFill>
                        </a:rPr>
                        <a:t>4</a:t>
                      </a:r>
                      <a:endParaRPr sz="18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rgbClr val="A9B7C6"/>
                          </a:solidFill>
                        </a:rPr>
                        <a:t>Saufbar</a:t>
                      </a:r>
                      <a:endParaRPr sz="18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rgbClr val="A9B7C6"/>
                          </a:solidFill>
                        </a:rPr>
                        <a:t>3.3333</a:t>
                      </a:r>
                      <a:endParaRPr sz="1800"/>
                    </a:p>
                  </a:txBody>
                  <a:tcPr marT="25400" marB="25400" marR="25400" marL="25400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2B2B2B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Waves by Slidesgo">
  <a:themeElements>
    <a:clrScheme name="Simple Light">
      <a:dk1>
        <a:srgbClr val="242637"/>
      </a:dk1>
      <a:lt1>
        <a:srgbClr val="FFFFFF"/>
      </a:lt1>
      <a:dk2>
        <a:srgbClr val="242637"/>
      </a:dk2>
      <a:lt2>
        <a:srgbClr val="FFFFFF"/>
      </a:lt2>
      <a:accent1>
        <a:srgbClr val="33364F"/>
      </a:accent1>
      <a:accent2>
        <a:srgbClr val="9C1B40"/>
      </a:accent2>
      <a:accent3>
        <a:srgbClr val="999999"/>
      </a:accent3>
      <a:accent4>
        <a:srgbClr val="242637"/>
      </a:accent4>
      <a:accent5>
        <a:srgbClr val="242637"/>
      </a:accent5>
      <a:accent6>
        <a:srgbClr val="242637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